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5/22/2015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5/22/2015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5/22/2015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5/22/2015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5/22/2015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5/22/2015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5/22/2015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5/22/2015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5/22/2015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5/22/2015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5/22/2015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5/22/2015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fwfwfw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206358"/>
      </p:ext>
    </p:extLst>
  </p:cSld>
  <p:clrMapOvr>
    <a:masterClrMapping/>
  </p:clrMapOvr>
</p:sld>
</file>

<file path=ppt/theme/theme1.xml><?xml version="1.0" encoding="utf-8"?>
<a:theme xmlns:a="http://schemas.openxmlformats.org/drawingml/2006/main" name="Rückblick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Rückblick</vt:lpstr>
      <vt:lpstr>fwfwfw</vt:lpstr>
    </vt:vector>
  </TitlesOfParts>
  <Company>Hochschule der Bundeswehr München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fwfwfw</dc:title>
  <dc:creator>Johannes Metscher</dc:creator>
  <cp:lastModifiedBy>Johannes Metscher</cp:lastModifiedBy>
  <cp:revision>1</cp:revision>
  <dcterms:created xsi:type="dcterms:W3CDTF">2015-05-22T15:43:44Z</dcterms:created>
  <dcterms:modified xsi:type="dcterms:W3CDTF">2015-05-22T15:44:30Z</dcterms:modified>
</cp:coreProperties>
</file>